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1"/>
  </p:notesMasterIdLst>
  <p:handoutMasterIdLst>
    <p:handoutMasterId r:id="rId52"/>
  </p:handoutMasterIdLst>
  <p:sldIdLst>
    <p:sldId id="668" r:id="rId6"/>
    <p:sldId id="1058" r:id="rId7"/>
    <p:sldId id="1062" r:id="rId8"/>
    <p:sldId id="1063" r:id="rId9"/>
    <p:sldId id="1061" r:id="rId10"/>
    <p:sldId id="1065" r:id="rId11"/>
    <p:sldId id="1026" r:id="rId12"/>
    <p:sldId id="1077" r:id="rId13"/>
    <p:sldId id="1067" r:id="rId14"/>
    <p:sldId id="1068" r:id="rId15"/>
    <p:sldId id="1069" r:id="rId16"/>
    <p:sldId id="1070" r:id="rId17"/>
    <p:sldId id="1078" r:id="rId18"/>
    <p:sldId id="1028" r:id="rId19"/>
    <p:sldId id="1029" r:id="rId20"/>
    <p:sldId id="1030" r:id="rId21"/>
    <p:sldId id="1073" r:id="rId22"/>
    <p:sldId id="1031" r:id="rId23"/>
    <p:sldId id="1032" r:id="rId24"/>
    <p:sldId id="1033" r:id="rId25"/>
    <p:sldId id="1034" r:id="rId26"/>
    <p:sldId id="1035" r:id="rId27"/>
    <p:sldId id="1075" r:id="rId28"/>
    <p:sldId id="1074" r:id="rId29"/>
    <p:sldId id="1079" r:id="rId30"/>
    <p:sldId id="1076" r:id="rId31"/>
    <p:sldId id="1036" r:id="rId32"/>
    <p:sldId id="1037" r:id="rId33"/>
    <p:sldId id="1038" r:id="rId34"/>
    <p:sldId id="1039" r:id="rId35"/>
    <p:sldId id="1040" r:id="rId36"/>
    <p:sldId id="1041" r:id="rId37"/>
    <p:sldId id="1042" r:id="rId38"/>
    <p:sldId id="1043" r:id="rId39"/>
    <p:sldId id="1044" r:id="rId40"/>
    <p:sldId id="1045" r:id="rId41"/>
    <p:sldId id="1046" r:id="rId42"/>
    <p:sldId id="1047" r:id="rId43"/>
    <p:sldId id="1048" r:id="rId44"/>
    <p:sldId id="1049" r:id="rId45"/>
    <p:sldId id="1050" r:id="rId46"/>
    <p:sldId id="1051" r:id="rId47"/>
    <p:sldId id="1052" r:id="rId48"/>
    <p:sldId id="1053" r:id="rId49"/>
    <p:sldId id="672" r:id="rId5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58"/>
            <p14:sldId id="1062"/>
            <p14:sldId id="1063"/>
            <p14:sldId id="1061"/>
            <p14:sldId id="1065"/>
            <p14:sldId id="1026"/>
            <p14:sldId id="1077"/>
            <p14:sldId id="1067"/>
            <p14:sldId id="1068"/>
            <p14:sldId id="1069"/>
            <p14:sldId id="1070"/>
            <p14:sldId id="1078"/>
            <p14:sldId id="1028"/>
            <p14:sldId id="1029"/>
            <p14:sldId id="1030"/>
            <p14:sldId id="1073"/>
            <p14:sldId id="1031"/>
            <p14:sldId id="1032"/>
            <p14:sldId id="1033"/>
            <p14:sldId id="1034"/>
            <p14:sldId id="1035"/>
            <p14:sldId id="1075"/>
            <p14:sldId id="1074"/>
            <p14:sldId id="1079"/>
            <p14:sldId id="1076"/>
            <p14:sldId id="1036"/>
            <p14:sldId id="1037"/>
            <p14:sldId id="1038"/>
            <p14:sldId id="1039"/>
            <p14:sldId id="1040"/>
            <p14:sldId id="1041"/>
            <p14:sldId id="1042"/>
            <p14:sldId id="1043"/>
            <p14:sldId id="1044"/>
            <p14:sldId id="1045"/>
            <p14:sldId id="1046"/>
            <p14:sldId id="1047"/>
            <p14:sldId id="1048"/>
            <p14:sldId id="1049"/>
            <p14:sldId id="1050"/>
            <p14:sldId id="1051"/>
            <p14:sldId id="1052"/>
            <p14:sldId id="1053"/>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8B21"/>
    <a:srgbClr val="F0F0F0"/>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6" autoAdjust="0"/>
    <p:restoredTop sz="62931" autoAdjust="0"/>
  </p:normalViewPr>
  <p:slideViewPr>
    <p:cSldViewPr snapToGrid="0">
      <p:cViewPr varScale="1">
        <p:scale>
          <a:sx n="29" d="100"/>
          <a:sy n="29" d="100"/>
        </p:scale>
        <p:origin x="100" y="5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cookbook there is an defined attribute that establishes the members</a:t>
            </a:r>
            <a:r>
              <a:rPr lang="en-US" baseline="0" dirty="0" smtClean="0"/>
              <a:t> that receive the proxy requests from the proxy server. 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haproxy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haproxy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there are two different services running on the localhost at port 4000 and port 4001. The haproxy process will relay messages to itself to those two ports. </a:t>
            </a:r>
          </a:p>
          <a:p>
            <a:endParaRPr lang="en-US" dirty="0" smtClean="0"/>
          </a:p>
          <a:p>
            <a:r>
              <a:rPr lang="en-US" dirty="0" smtClean="0"/>
              <a:t>That is not our configuration. First, we currently only have one system that we want to route traffic to.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However, with cloud providers that generate machines for you and assign internal IP addresses, those values may not work properly. So instead, you may need to ask the node for a different set of attributes.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 </a:t>
            </a:r>
          </a:p>
          <a:p>
            <a:endParaRPr lang="en-US" dirty="0" smtClean="0"/>
          </a:p>
          <a:p>
            <a:r>
              <a:rPr lang="en-US" dirty="0" smtClean="0"/>
              <a:t>You could define new recipes from within this cookbook for every recipe that you want to support in your wrapper cookbook. Here we are only interested in the resources configured in the default recipe</a:t>
            </a:r>
            <a:r>
              <a:rPr lang="en-US" baseline="0" dirty="0" smtClean="0"/>
              <a:t> of the haproxy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changing anything any further, using this cookbook will simply execute the original cookbooks' recipe with all the same default values. Before you execute that recipe,</a:t>
            </a:r>
            <a:r>
              <a:rPr lang="en-US" baseline="0" dirty="0" smtClean="0"/>
              <a:t> you'll need</a:t>
            </a:r>
            <a:r>
              <a:rPr lang="en-US" dirty="0" smtClean="0"/>
              <a:t> to override the default values with your 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the original default values into 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 </a:t>
            </a:r>
          </a:p>
          <a:p>
            <a:endParaRPr lang="en-US" dirty="0" smtClean="0"/>
          </a:p>
          <a:p>
            <a:r>
              <a:rPr lang="en-US" dirty="0" smtClean="0"/>
              <a:t>Then update the information about one of the members 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TBD: To replace a default attribute in a recipe you have to use '</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baseline="0" dirty="0" smtClean="0"/>
          </a:p>
          <a:p>
            <a:r>
              <a:rPr lang="en-US" baseline="0" dirty="0" smtClean="0"/>
              <a:t>So you need to also change:</a:t>
            </a:r>
          </a:p>
          <a:p>
            <a:endParaRPr lang="en-US" baseline="0" dirty="0" smtClean="0"/>
          </a:p>
          <a:p>
            <a:r>
              <a:rPr lang="en-US" baseline="0" dirty="0" smtClean="0"/>
              <a:t>'</a:t>
            </a:r>
            <a:r>
              <a:rPr lang="en-US" sz="1200" dirty="0" smtClean="0"/>
              <a:t>node['haproxy']['members']' </a:t>
            </a:r>
          </a:p>
          <a:p>
            <a:r>
              <a:rPr lang="en-US" sz="1200" dirty="0" smtClean="0"/>
              <a:t>to </a:t>
            </a:r>
          </a:p>
          <a:p>
            <a:r>
              <a:rPr lang="en-US" sz="1200" dirty="0" smtClean="0"/>
              <a:t>'</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dirty="0" smtClean="0"/>
          </a:p>
          <a:p>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 process.</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proxy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myhaproxy's default recipe. </a:t>
            </a:r>
          </a:p>
          <a:p>
            <a:endParaRPr lang="en-US" dirty="0" smtClean="0"/>
          </a:p>
          <a:p>
            <a:r>
              <a:rPr lang="en-US" dirty="0" smtClean="0"/>
              <a:t>After setting that value, SSH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Take some time to complete this exercise</a:t>
            </a:r>
            <a:r>
              <a:rPr lang="en-US"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apache on our first node, we could do the same thing here with a proxy server. 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criteria. There are a lot of options for defining the search criteria that we will continue to explore. The most important criteria in this instance is star-colon-star. This means that we want to issue a command to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you want to execute a "sudo chef-client" run for all of your</a:t>
            </a:r>
            <a:r>
              <a:rPr lang="en-US" baseline="0" dirty="0" smtClean="0"/>
              <a:t> </a:t>
            </a:r>
            <a:r>
              <a:rPr lang="en-US" dirty="0" smtClean="0"/>
              <a:t>nodes,  you should write out the following command:</a:t>
            </a:r>
            <a:r>
              <a:rPr lang="en-US" baseline="0" dirty="0" smtClean="0"/>
              <a:t> </a:t>
            </a:r>
            <a:r>
              <a:rPr lang="en-US" dirty="0" smtClean="0"/>
              <a:t> </a:t>
            </a:r>
            <a:br>
              <a:rPr lang="en-US" dirty="0" smtClean="0"/>
            </a:br>
            <a:r>
              <a:rPr lang="en-US" dirty="0" smtClean="0"/>
              <a:t/>
            </a:r>
            <a:br>
              <a:rPr lang="en-US" dirty="0" smtClean="0"/>
            </a:br>
            <a:r>
              <a:rPr lang="en-US" dirty="0" smtClean="0"/>
              <a:t>knife ssh "*:*" -x USERNAME -P PASSWORD "sudo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You would</a:t>
            </a:r>
            <a:r>
              <a:rPr lang="en-US" baseline="0" dirty="0" smtClean="0"/>
              <a:t> </a:t>
            </a:r>
            <a:r>
              <a:rPr lang="en-US" dirty="0" smtClean="0"/>
              <a:t>need to provide the user name to log into the system, the password for that system, and then finally the command to execute.</a:t>
            </a:r>
          </a:p>
          <a:p>
            <a:endParaRPr lang="en-US" dirty="0" smtClean="0"/>
          </a:p>
          <a:p>
            <a:r>
              <a:rPr lang="en-US" dirty="0" smtClean="0"/>
              <a:t>In this way, you could easily ask your nodes to update from your current workstation as long as they all have the same login credentials. For more security,</a:t>
            </a:r>
            <a:r>
              <a:rPr lang="en-US" baseline="0" dirty="0" smtClean="0"/>
              <a:t> you sh</a:t>
            </a:r>
            <a:r>
              <a:rPr lang="en-US" dirty="0" smtClean="0"/>
              <a:t>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of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myhaproxy's cookbook's default recipe--relaying traffic to your first node running the apache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One thing that we have found is some cookbooks may not work because they were not updated for the platform you</a:t>
            </a:r>
            <a:r>
              <a:rPr lang="en-US" baseline="0" dirty="0" smtClean="0"/>
              <a:t> are</a:t>
            </a:r>
            <a:r>
              <a:rPr lang="en-US" dirty="0" smtClean="0"/>
              <a:t> currently deploying it on or it may deploy an application in a way that is counter to requirements defined by your team or organization. Even if the cookbook does not work as a whole, there is still value in reading and understand the source code and extracting the pieces you need when creating your own.</a:t>
            </a:r>
          </a:p>
          <a:p>
            <a:endParaRPr lang="en-US" dirty="0" smtClean="0"/>
          </a:p>
          <a:p>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cookbook within the community site to learn more about it.</a:t>
            </a:r>
          </a:p>
          <a:p>
            <a:endParaRPr lang="en-US" dirty="0" smtClean="0"/>
          </a:p>
          <a:p>
            <a:r>
              <a:rPr lang="en-US" dirty="0" smtClean="0"/>
              <a:t>https://supermarket.chef.io/</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(https://supermarket.chef.io/)</a:t>
            </a:r>
            <a:r>
              <a:rPr lang="en-US" baseline="0" dirty="0" smtClean="0"/>
              <a:t> </a:t>
            </a:r>
            <a:r>
              <a:rPr lang="en-US" dirty="0" smtClean="0"/>
              <a:t>type the search term "haproxy"</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named 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67189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32237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381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8633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6389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docs.chef.io/attributes.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wrapper-cookbooks"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chef.io/blog/2013/12/03/doing-wrapper-cookbooks-righ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docs.chef.io/supermarket.html#wrapper-cookbook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supermarket.chef.io/" TargetMode="External"/><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supermarket.chef.i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
        <p:nvSpPr>
          <p:cNvPr id="5" name="Slide Number Placeholder 4"/>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18678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62150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372497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1014505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dirty="0" smtClean="0"/>
              <a:t>Compiling </a:t>
            </a:r>
            <a:r>
              <a:rPr lang="en-US" dirty="0"/>
              <a:t>Cookbooks...</a:t>
            </a:r>
          </a:p>
          <a:p>
            <a:r>
              <a:rPr lang="en-US" dirty="0"/>
              <a:t>Recipe: code_generator::cookbook</a:t>
            </a:r>
          </a:p>
          <a:p>
            <a:r>
              <a:rPr lang="en-US" dirty="0"/>
              <a:t>  * directory[/Users/webber/chef-repo/cookbooks/myhaproxy] action create</a:t>
            </a:r>
          </a:p>
          <a:p>
            <a:r>
              <a:rPr lang="en-US" dirty="0"/>
              <a:t>    - create new directory /Users/webber/chef-repo/cookbooks/myhaproxy</a:t>
            </a:r>
          </a:p>
          <a:p>
            <a:r>
              <a:rPr lang="en-US" dirty="0"/>
              <a:t>  * template[/Users/webber/chef-repo/cookbooks/myhaproxy/metadata.rb] action create_if_missing</a:t>
            </a:r>
          </a:p>
          <a:p>
            <a:r>
              <a:rPr lang="en-US" dirty="0"/>
              <a:t>    - create new file /Users/webber/chef-repo/cookbooks/myhaproxy/metadata.rb</a:t>
            </a:r>
          </a:p>
          <a:p>
            <a:r>
              <a:rPr lang="en-US" dirty="0"/>
              <a:t>    - update content in file /Users/webber/chef-repo/cookbooks/myhaproxy/metadata.rb from none to 6d9e05</a:t>
            </a:r>
          </a:p>
          <a:p>
            <a:r>
              <a:rPr lang="en-US" dirty="0"/>
              <a:t>    (diff output suppressed by config)</a:t>
            </a:r>
          </a:p>
          <a:p>
            <a:r>
              <a:rPr lang="en-US" dirty="0"/>
              <a:t>  * template[/Users/webber/chef-repo/cookbooks/myhaproxy/README.md] action create_if_missing</a:t>
            </a:r>
          </a:p>
          <a:p>
            <a:r>
              <a:rPr lang="en-US" dirty="0"/>
              <a:t>    - create new file /</a:t>
            </a:r>
            <a:r>
              <a:rPr lang="en-US" dirty="0" smtClean="0"/>
              <a:t>Users/webber/chef-repo/cookbooks/myhaproxy/README.md</a:t>
            </a:r>
            <a:endParaRPr lang="en-US" dirty="0"/>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t>$ cd </a:t>
            </a:r>
            <a:r>
              <a:rPr lang="en-US" dirty="0"/>
              <a:t>~/</a:t>
            </a:r>
            <a:r>
              <a:rPr lang="en-US" dirty="0" smtClean="0"/>
              <a:t>chef-repo</a:t>
            </a:r>
          </a:p>
          <a:p>
            <a:r>
              <a:rPr lang="en-US" dirty="0" smtClean="0"/>
              <a:t>$ chef </a:t>
            </a:r>
            <a:r>
              <a:rPr lang="en-US" dirty="0"/>
              <a:t>generate cookbook cookbooks/myhaproxy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34654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t>name             'myhaproxy'</a:t>
            </a:r>
          </a:p>
          <a:p>
            <a:r>
              <a:rPr lang="en-US" dirty="0"/>
              <a:t>maintainer       'The Authors'</a:t>
            </a:r>
          </a:p>
          <a:p>
            <a:r>
              <a:rPr lang="en-US" dirty="0"/>
              <a:t>maintainer_email 'you@example.com'</a:t>
            </a:r>
          </a:p>
          <a:p>
            <a:r>
              <a:rPr lang="en-US" dirty="0"/>
              <a:t>license          'all_rights'</a:t>
            </a:r>
          </a:p>
          <a:p>
            <a:r>
              <a:rPr lang="en-US" dirty="0"/>
              <a:t>description      'Installs/Configures myhaproxy'</a:t>
            </a:r>
          </a:p>
          <a:p>
            <a:r>
              <a:rPr lang="en-US" dirty="0"/>
              <a:t>long_description 'Installs/Configures myhaproxy'</a:t>
            </a:r>
          </a:p>
          <a:p>
            <a:r>
              <a:rPr lang="en-US" dirty="0" smtClean="0"/>
              <a:t>version          </a:t>
            </a:r>
            <a:r>
              <a:rPr lang="en-US" dirty="0"/>
              <a:t>'0.1.0</a:t>
            </a:r>
            <a:r>
              <a:rPr lang="en-US" dirty="0" smtClean="0"/>
              <a:t>'</a:t>
            </a:r>
          </a:p>
          <a:p>
            <a:endParaRPr lang="fr-FR" dirty="0" smtClean="0"/>
          </a:p>
          <a:p>
            <a:r>
              <a:rPr lang="fr-FR" dirty="0" smtClean="0"/>
              <a:t>depends 'haproxy', '~&gt; 1.6.6'</a:t>
            </a:r>
            <a:endParaRPr lang="en-US" dirty="0" smtClean="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326725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0152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Currently 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0627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node show NODE (options)</a:t>
            </a:r>
          </a:p>
          <a:p>
            <a:r>
              <a:rPr lang="en-US" dirty="0"/>
              <a:t>    -a ATTR1 [--attribute ATTR2] ,   Show one or more attributes</a:t>
            </a:r>
          </a:p>
          <a:p>
            <a:r>
              <a:rPr lang="en-US" dirty="0"/>
              <a:t>        --attribute</a:t>
            </a:r>
          </a:p>
          <a:p>
            <a:r>
              <a:rPr lang="en-US" dirty="0"/>
              <a:t>    -s, --server-url URL             Chef Server URL</a:t>
            </a:r>
          </a:p>
          <a:p>
            <a:r>
              <a:rPr lang="en-US" dirty="0"/>
              <a:t>        --chef-zero-host HOST        Host to start chef-zero on</a:t>
            </a:r>
          </a:p>
          <a:p>
            <a:r>
              <a:rPr lang="en-US" dirty="0"/>
              <a:t>        --chef-zero-port PORT        Port (or port range) to start chef-zero on.  Port </a:t>
            </a:r>
            <a:r>
              <a:rPr lang="en-US" dirty="0" smtClean="0"/>
              <a:t>ranges</a:t>
            </a:r>
          </a:p>
          <a:p>
            <a:r>
              <a:rPr lang="en-US" dirty="0" smtClean="0"/>
              <a:t>    -k, --key KEY                    API Client Key</a:t>
            </a:r>
          </a:p>
          <a:p>
            <a:r>
              <a:rPr lang="en-US" dirty="0" smtClean="0"/>
              <a:t>        </a:t>
            </a:r>
            <a:r>
              <a:rPr lang="en-US" dirty="0"/>
              <a:t>--[no-]color                 Use colored output, defaults to false on Windows, </a:t>
            </a:r>
            <a:r>
              <a:rPr lang="en-US" dirty="0" smtClean="0"/>
              <a:t>true</a:t>
            </a:r>
            <a:endParaRPr lang="en-US" dirty="0"/>
          </a:p>
          <a:p>
            <a:r>
              <a:rPr lang="en-US" dirty="0"/>
              <a:t>    -c, --config CONFIG              The configuration file to use</a:t>
            </a:r>
          </a:p>
          <a:p>
            <a:r>
              <a:rPr lang="en-US" dirty="0"/>
              <a:t>        --defaults                   Accept default values for all questions</a:t>
            </a:r>
          </a:p>
          <a:p>
            <a:r>
              <a:rPr lang="en-US" dirty="0"/>
              <a:t>    -d, --disable-editing            Do not open EDITOR, just accept the data as is</a:t>
            </a:r>
          </a:p>
          <a:p>
            <a:r>
              <a:rPr lang="en-US" dirty="0"/>
              <a:t>    -e, --editor EDITOR              Set the editor to use for interactive </a:t>
            </a:r>
            <a:r>
              <a:rPr lang="en-US" dirty="0" smtClean="0"/>
              <a:t>commands</a:t>
            </a:r>
            <a:endParaRPr lang="en-US" dirty="0"/>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t>$ knife node show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2172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98455"/>
          </a:xfrm>
        </p:spPr>
        <p:txBody>
          <a:bodyPr/>
          <a:lstStyle/>
          <a:p>
            <a:r>
              <a:rPr lang="hr-HR" dirty="0"/>
              <a:t>node2:</a:t>
            </a:r>
          </a:p>
          <a:p>
            <a:r>
              <a:rPr lang="hr-HR" dirty="0"/>
              <a:t>  ipaddress: 172.31.15.124</a:t>
            </a:r>
            <a:endParaRPr lang="en-US" dirty="0"/>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t>$ knife node show node1 -a ipaddress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4165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Find or create a cookbook to manage a proxy server</a:t>
            </a:r>
          </a:p>
          <a:p>
            <a:pPr marL="918610" lvl="1" indent="-609585">
              <a:buFont typeface="Wingdings" panose="05000000000000000000" pitchFamily="2" charset="2"/>
              <a:buChar char="Ø"/>
            </a:pPr>
            <a:r>
              <a:rPr lang="en-US" dirty="0"/>
              <a:t>Configure the proxy server</a:t>
            </a:r>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that runs the proxy server cookbook</a:t>
            </a:r>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681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70695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node2:</a:t>
            </a:r>
          </a:p>
          <a:p>
            <a:r>
              <a:rPr lang="en-US" dirty="0"/>
              <a:t>  cloud:</a:t>
            </a:r>
          </a:p>
          <a:p>
            <a:r>
              <a:rPr lang="en-US" dirty="0"/>
              <a:t>    local_hostname:  ip-172-31-15-124.us-west-1.compute.internal</a:t>
            </a:r>
          </a:p>
          <a:p>
            <a:r>
              <a:rPr lang="en-US" dirty="0"/>
              <a:t>    local_ipv4:      172.31.15.124</a:t>
            </a:r>
          </a:p>
          <a:p>
            <a:r>
              <a:rPr lang="en-US" dirty="0"/>
              <a:t>    private_ips:     172.31.15.124</a:t>
            </a:r>
          </a:p>
          <a:p>
            <a:r>
              <a:rPr lang="en-US" dirty="0"/>
              <a:t>    provider:        ec2</a:t>
            </a:r>
          </a:p>
          <a:p>
            <a:r>
              <a:rPr lang="en-US" dirty="0"/>
              <a:t>    public_hostname: ec2-52-8-71-11.us-west-1.compute.amazonaws.com</a:t>
            </a:r>
          </a:p>
          <a:p>
            <a:r>
              <a:rPr lang="en-US" dirty="0"/>
              <a:t>    public_ips:      52.8.71.11</a:t>
            </a:r>
          </a:p>
          <a:p>
            <a:r>
              <a:rPr lang="en-US" dirty="0"/>
              <a:t>    public_ipv4:     52.8.71.11</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t>$ knife node show node1 -a cloud</a:t>
            </a:r>
            <a:endParaRPr lang="en-US" dirty="0"/>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0716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dirty="0"/>
              <a:t>#</a:t>
            </a:r>
          </a:p>
          <a:p>
            <a:r>
              <a:rPr lang="en-US" dirty="0"/>
              <a:t># Cookbook Name:: myhaproxy</a:t>
            </a:r>
          </a:p>
          <a:p>
            <a:r>
              <a:rPr lang="en-US" dirty="0"/>
              <a:t># Recipe:: default</a:t>
            </a:r>
          </a:p>
          <a:p>
            <a:r>
              <a:rPr lang="en-US" dirty="0"/>
              <a:t>#</a:t>
            </a:r>
          </a:p>
          <a:p>
            <a:r>
              <a:rPr lang="en-US" dirty="0"/>
              <a:t># Copyright (c) 2015 The Authors, All Rights Reserved.</a:t>
            </a:r>
          </a:p>
          <a:p>
            <a:endParaRPr lang="en-US" dirty="0" smtClean="0"/>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8" name="Text Placeholder 7"/>
          <p:cNvSpPr>
            <a:spLocks noGrp="1"/>
          </p:cNvSpPr>
          <p:nvPr>
            <p:ph type="body" sz="quarter" idx="13"/>
          </p:nvPr>
        </p:nvSpPr>
        <p:spPr>
          <a:xfrm>
            <a:off x="1139359" y="6911164"/>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422286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55000" lnSpcReduction="20000"/>
          </a:bodyPr>
          <a:lstStyle/>
          <a:p>
            <a:r>
              <a:rPr lang="en-US" dirty="0"/>
              <a:t>#</a:t>
            </a:r>
          </a:p>
          <a:p>
            <a:r>
              <a:rPr lang="en-US" dirty="0"/>
              <a:t># Cookbook Name:: myhaproxy</a:t>
            </a:r>
          </a:p>
          <a:p>
            <a:r>
              <a:rPr lang="en-US" dirty="0"/>
              <a:t># Recipe:: default</a:t>
            </a:r>
          </a:p>
          <a:p>
            <a:r>
              <a:rPr lang="en-US" dirty="0"/>
              <a:t>#</a:t>
            </a:r>
          </a:p>
          <a:p>
            <a:r>
              <a:rPr lang="en-US" dirty="0"/>
              <a:t># Copyright (c) 2015 The Authors, All Rights Reserved.</a:t>
            </a:r>
          </a:p>
          <a:p>
            <a:endParaRPr lang="en-US" dirty="0" smtClean="0"/>
          </a:p>
          <a:p>
            <a:pPr>
              <a:lnSpc>
                <a:spcPct val="90000"/>
              </a:lnSpc>
              <a:spcBef>
                <a:spcPts val="0"/>
              </a:spcBef>
              <a:spcAft>
                <a:spcPts val="444"/>
              </a:spcAft>
              <a:buSzTx/>
              <a:defRPr/>
            </a:pPr>
            <a:r>
              <a:rPr lang="en-US" dirty="0"/>
              <a:t>node['haproxy']['members</a:t>
            </a:r>
            <a:r>
              <a:rPr lang="en-US" dirty="0" smtClean="0"/>
              <a:t>'] = [{</a:t>
            </a:r>
            <a:endParaRPr lang="en-US" dirty="0"/>
          </a:p>
          <a:p>
            <a:pPr>
              <a:lnSpc>
                <a:spcPct val="90000"/>
              </a:lnSpc>
              <a:spcBef>
                <a:spcPts val="0"/>
              </a:spcBef>
              <a:spcAft>
                <a:spcPts val="444"/>
              </a:spcAft>
              <a:buSzTx/>
              <a:defRPr/>
            </a:pPr>
            <a:r>
              <a:rPr lang="en-US" dirty="0"/>
              <a:t>    "hostname" =&gt; "localhost",</a:t>
            </a:r>
          </a:p>
          <a:p>
            <a:pPr>
              <a:lnSpc>
                <a:spcPct val="90000"/>
              </a:lnSpc>
              <a:spcBef>
                <a:spcPts val="0"/>
              </a:spcBef>
              <a:spcAft>
                <a:spcPts val="444"/>
              </a:spcAft>
              <a:buSzTx/>
              <a:defRPr/>
            </a:pPr>
            <a:r>
              <a:rPr lang="en-US" dirty="0"/>
              <a:t>    "ipaddress" =&gt; "127.0.0.1",</a:t>
            </a:r>
          </a:p>
          <a:p>
            <a:pPr>
              <a:lnSpc>
                <a:spcPct val="90000"/>
              </a:lnSpc>
              <a:spcBef>
                <a:spcPts val="0"/>
              </a:spcBef>
              <a:spcAft>
                <a:spcPts val="444"/>
              </a:spcAft>
              <a:buSzTx/>
              <a:defRPr/>
            </a:pPr>
            <a:r>
              <a:rPr lang="en-US" dirty="0"/>
              <a:t>    "port" =&gt; 4000,</a:t>
            </a:r>
          </a:p>
          <a:p>
            <a:pPr>
              <a:lnSpc>
                <a:spcPct val="90000"/>
              </a:lnSpc>
              <a:spcBef>
                <a:spcPts val="0"/>
              </a:spcBef>
              <a:spcAft>
                <a:spcPts val="444"/>
              </a:spcAft>
              <a:buSzTx/>
              <a:defRPr/>
            </a:pPr>
            <a:r>
              <a:rPr lang="en-US" dirty="0"/>
              <a:t>    "ssl_port" =&gt; 4000</a:t>
            </a:r>
          </a:p>
          <a:p>
            <a:pPr>
              <a:lnSpc>
                <a:spcPct val="90000"/>
              </a:lnSpc>
              <a:spcBef>
                <a:spcPts val="0"/>
              </a:spcBef>
              <a:spcAft>
                <a:spcPts val="444"/>
              </a:spcAft>
              <a:buSzTx/>
              <a:defRPr/>
            </a:pPr>
            <a:r>
              <a:rPr lang="en-US" dirty="0"/>
              <a:t>  }, {</a:t>
            </a:r>
          </a:p>
          <a:p>
            <a:pPr>
              <a:lnSpc>
                <a:spcPct val="90000"/>
              </a:lnSpc>
              <a:spcBef>
                <a:spcPts val="0"/>
              </a:spcBef>
              <a:spcAft>
                <a:spcPts val="444"/>
              </a:spcAft>
              <a:buSzTx/>
              <a:defRPr/>
            </a:pPr>
            <a:r>
              <a:rPr lang="en-US" dirty="0"/>
              <a:t>    "hostname" =&gt; "localhost",</a:t>
            </a:r>
          </a:p>
          <a:p>
            <a:pPr>
              <a:lnSpc>
                <a:spcPct val="90000"/>
              </a:lnSpc>
              <a:spcBef>
                <a:spcPts val="0"/>
              </a:spcBef>
              <a:spcAft>
                <a:spcPts val="444"/>
              </a:spcAft>
              <a:buSzTx/>
              <a:defRPr/>
            </a:pPr>
            <a:r>
              <a:rPr lang="en-US" dirty="0"/>
              <a:t>    "ipaddress" =&gt; "127.0.0.1",</a:t>
            </a:r>
          </a:p>
          <a:p>
            <a:pPr>
              <a:lnSpc>
                <a:spcPct val="90000"/>
              </a:lnSpc>
              <a:spcBef>
                <a:spcPts val="0"/>
              </a:spcBef>
              <a:spcAft>
                <a:spcPts val="444"/>
              </a:spcAft>
              <a:buSzTx/>
              <a:defRPr/>
            </a:pPr>
            <a:r>
              <a:rPr lang="en-US" dirty="0"/>
              <a:t>    "port" =&gt; 4001,</a:t>
            </a:r>
          </a:p>
          <a:p>
            <a:pPr>
              <a:lnSpc>
                <a:spcPct val="90000"/>
              </a:lnSpc>
              <a:spcBef>
                <a:spcPts val="0"/>
              </a:spcBef>
              <a:spcAft>
                <a:spcPts val="444"/>
              </a:spcAft>
              <a:buSzTx/>
              <a:defRPr/>
            </a:pPr>
            <a:r>
              <a:rPr lang="en-US" dirty="0"/>
              <a:t>    "ssl_port" =&gt; 4001</a:t>
            </a:r>
          </a:p>
          <a:p>
            <a:pPr>
              <a:lnSpc>
                <a:spcPct val="90000"/>
              </a:lnSpc>
              <a:spcBef>
                <a:spcPts val="0"/>
              </a:spcBef>
              <a:spcAft>
                <a:spcPts val="444"/>
              </a:spcAft>
              <a:buSzTx/>
              <a:defRPr/>
            </a:pPr>
            <a:r>
              <a:rPr lang="en-US" dirty="0" smtClean="0"/>
              <a:t>}]</a:t>
            </a:r>
          </a:p>
          <a:p>
            <a:pPr>
              <a:lnSpc>
                <a:spcPct val="90000"/>
              </a:lnSpc>
              <a:spcBef>
                <a:spcPts val="0"/>
              </a:spcBef>
              <a:spcAft>
                <a:spcPts val="444"/>
              </a:spcAft>
              <a:buSzTx/>
              <a:defRPr/>
            </a:pPr>
            <a:endParaRPr lang="en-US" dirty="0"/>
          </a:p>
          <a:p>
            <a:pPr>
              <a:lnSpc>
                <a:spcPct val="90000"/>
              </a:lnSpc>
              <a:spcBef>
                <a:spcPts val="0"/>
              </a:spcBef>
              <a:spcAft>
                <a:spcPts val="444"/>
              </a:spcAft>
              <a:buSzTx/>
              <a:defRPr/>
            </a:pPr>
            <a:r>
              <a:rPr lang="en-US" dirty="0" smtClean="0"/>
              <a:t>inlude_recipe </a:t>
            </a:r>
            <a:r>
              <a:rPr lang="en-US" dirty="0"/>
              <a:t>"haproxy::default"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8" name="Text Placeholder 7"/>
          <p:cNvSpPr>
            <a:spLocks noGrp="1"/>
          </p:cNvSpPr>
          <p:nvPr>
            <p:ph type="body" sz="quarter" idx="13"/>
          </p:nvPr>
        </p:nvSpPr>
        <p:spPr>
          <a:xfrm>
            <a:off x="1139359" y="4061638"/>
            <a:ext cx="14404273" cy="3317358"/>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52688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p>
          <a:p>
            <a:pPr>
              <a:lnSpc>
                <a:spcPct val="90000"/>
              </a:lnSpc>
              <a:spcBef>
                <a:spcPts val="0"/>
              </a:spcBef>
              <a:spcAft>
                <a:spcPts val="444"/>
              </a:spcAft>
              <a:buSzTx/>
              <a:defRPr/>
            </a:pPr>
            <a:r>
              <a:rPr lang="en-US" dirty="0"/>
              <a:t>node['haproxy']['members'] = </a:t>
            </a:r>
            <a:r>
              <a:rPr lang="en-US" dirty="0" smtClean="0"/>
              <a:t>[</a:t>
            </a:r>
          </a:p>
          <a:p>
            <a:pPr>
              <a:lnSpc>
                <a:spcPct val="90000"/>
              </a:lnSpc>
              <a:spcBef>
                <a:spcPts val="0"/>
              </a:spcBef>
              <a:spcAft>
                <a:spcPts val="444"/>
              </a:spcAft>
              <a:buSzTx/>
              <a:defRPr/>
            </a:pPr>
            <a:r>
              <a:rPr lang="en-US" dirty="0" smtClean="0"/>
              <a:t>  {</a:t>
            </a:r>
            <a:endParaRPr lang="en-US" dirty="0"/>
          </a:p>
          <a:p>
            <a:pPr>
              <a:lnSpc>
                <a:spcPct val="90000"/>
              </a:lnSpc>
              <a:spcBef>
                <a:spcPts val="0"/>
              </a:spcBef>
              <a:spcAft>
                <a:spcPts val="444"/>
              </a:spcAft>
              <a:buSzTx/>
              <a:defRPr/>
            </a:pPr>
            <a:r>
              <a:rPr lang="en-US" dirty="0"/>
              <a:t>    "hostname" =&gt; "localhost",</a:t>
            </a:r>
          </a:p>
          <a:p>
            <a:pPr>
              <a:lnSpc>
                <a:spcPct val="90000"/>
              </a:lnSpc>
              <a:spcBef>
                <a:spcPts val="0"/>
              </a:spcBef>
              <a:spcAft>
                <a:spcPts val="444"/>
              </a:spcAft>
              <a:buSzTx/>
              <a:defRPr/>
            </a:pPr>
            <a:r>
              <a:rPr lang="en-US" dirty="0"/>
              <a:t>    "ipaddress" =&gt; "127.0.0.1",</a:t>
            </a:r>
          </a:p>
          <a:p>
            <a:pPr>
              <a:lnSpc>
                <a:spcPct val="90000"/>
              </a:lnSpc>
              <a:spcBef>
                <a:spcPts val="0"/>
              </a:spcBef>
              <a:spcAft>
                <a:spcPts val="444"/>
              </a:spcAft>
              <a:buSzTx/>
              <a:defRPr/>
            </a:pPr>
            <a:r>
              <a:rPr lang="en-US" dirty="0"/>
              <a:t>    "port" =&gt; 4000,</a:t>
            </a:r>
          </a:p>
          <a:p>
            <a:pPr>
              <a:lnSpc>
                <a:spcPct val="90000"/>
              </a:lnSpc>
              <a:spcBef>
                <a:spcPts val="0"/>
              </a:spcBef>
              <a:spcAft>
                <a:spcPts val="444"/>
              </a:spcAft>
              <a:buSzTx/>
              <a:defRPr/>
            </a:pPr>
            <a:r>
              <a:rPr lang="en-US" dirty="0"/>
              <a:t>    "ssl_port" =&gt; 4000</a:t>
            </a:r>
          </a:p>
          <a:p>
            <a:pPr>
              <a:lnSpc>
                <a:spcPct val="90000"/>
              </a:lnSpc>
              <a:spcBef>
                <a:spcPts val="0"/>
              </a:spcBef>
              <a:spcAft>
                <a:spcPts val="444"/>
              </a:spcAft>
              <a:buSzTx/>
              <a:defRPr/>
            </a:pPr>
            <a:r>
              <a:rPr lang="en-US" dirty="0"/>
              <a:t>  </a:t>
            </a:r>
            <a:r>
              <a:rPr lang="en-US" dirty="0" smtClean="0"/>
              <a:t>},</a:t>
            </a:r>
          </a:p>
          <a:p>
            <a:pPr>
              <a:lnSpc>
                <a:spcPct val="90000"/>
              </a:lnSpc>
              <a:spcBef>
                <a:spcPts val="0"/>
              </a:spcBef>
              <a:spcAft>
                <a:spcPts val="444"/>
              </a:spcAft>
              <a:buSzTx/>
              <a:defRPr/>
            </a:pPr>
            <a:r>
              <a:rPr lang="en-US" dirty="0"/>
              <a:t> </a:t>
            </a:r>
            <a:r>
              <a:rPr lang="en-US" dirty="0" smtClean="0"/>
              <a:t> {</a:t>
            </a:r>
            <a:endParaRPr lang="en-US" dirty="0"/>
          </a:p>
          <a:p>
            <a:r>
              <a:rPr lang="en-US" dirty="0"/>
              <a:t>    "hostname" =&gt; </a:t>
            </a:r>
            <a:r>
              <a:rPr lang="en-US" dirty="0" smtClean="0"/>
              <a:t>"</a:t>
            </a:r>
            <a:r>
              <a:rPr lang="en-US" dirty="0"/>
              <a:t>ec2-52-8-71-11.us-west-1.</a:t>
            </a:r>
            <a:r>
              <a:rPr lang="en-US" dirty="0" smtClean="0"/>
              <a:t>compute.amazonaws.com"</a:t>
            </a:r>
            <a:r>
              <a:rPr lang="en-US" dirty="0"/>
              <a:t>,</a:t>
            </a:r>
          </a:p>
          <a:p>
            <a:r>
              <a:rPr lang="en-US" dirty="0"/>
              <a:t>    "ipaddress" =&gt; </a:t>
            </a:r>
            <a:r>
              <a:rPr lang="en-US" dirty="0" smtClean="0"/>
              <a:t>"</a:t>
            </a:r>
            <a:r>
              <a:rPr lang="en-US" dirty="0"/>
              <a:t>52.8.71.11</a:t>
            </a:r>
            <a:r>
              <a:rPr lang="en-US" dirty="0" smtClean="0"/>
              <a:t>"</a:t>
            </a:r>
            <a:r>
              <a:rPr lang="en-US" dirty="0"/>
              <a:t>,</a:t>
            </a:r>
          </a:p>
          <a:p>
            <a:r>
              <a:rPr lang="en-US" dirty="0"/>
              <a:t>    "port" =&gt; 80,</a:t>
            </a:r>
          </a:p>
          <a:p>
            <a:r>
              <a:rPr lang="en-US" dirty="0"/>
              <a:t>    "ssl_port" =&gt; 80</a:t>
            </a:r>
          </a:p>
          <a:p>
            <a:r>
              <a:rPr lang="en-US" dirty="0"/>
              <a:t>  }</a:t>
            </a:r>
            <a:r>
              <a:rPr lang="en-US" dirty="0" smtClean="0"/>
              <a:t>]</a:t>
            </a:r>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163934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3200" dirty="0" err="1" smtClean="0"/>
              <a:t>node</a:t>
            </a:r>
            <a:r>
              <a:rPr lang="en-US" sz="3200" b="1" dirty="0" err="1" smtClean="0"/>
              <a:t>.default</a:t>
            </a:r>
            <a:r>
              <a:rPr lang="en-US" sz="3200" dirty="0" smtClean="0"/>
              <a:t>[</a:t>
            </a:r>
            <a:r>
              <a:rPr lang="en-US" sz="3200" dirty="0"/>
              <a:t>'haproxy']['members'] = </a:t>
            </a:r>
            <a:r>
              <a:rPr lang="en-US" sz="3200" dirty="0" smtClean="0"/>
              <a:t>[{</a:t>
            </a:r>
            <a:endParaRPr lang="en-US" sz="3200" dirty="0"/>
          </a:p>
          <a:p>
            <a:r>
              <a:rPr lang="en-US" sz="3200" dirty="0"/>
              <a:t>    "hostname" =&gt; </a:t>
            </a:r>
            <a:r>
              <a:rPr lang="en-US" sz="3200" dirty="0" smtClean="0"/>
              <a:t>"</a:t>
            </a:r>
            <a:r>
              <a:rPr lang="en-US" sz="3200" dirty="0"/>
              <a:t>ec2-52-8-71-11.us-west-1.</a:t>
            </a:r>
            <a:r>
              <a:rPr lang="en-US" sz="3200" dirty="0" smtClean="0"/>
              <a:t>compute.amazonaws.com",</a:t>
            </a:r>
            <a:endParaRPr lang="en-US" sz="3200" dirty="0"/>
          </a:p>
          <a:p>
            <a:r>
              <a:rPr lang="en-US" sz="3200" dirty="0"/>
              <a:t>    "ipaddress" =&gt; </a:t>
            </a:r>
            <a:r>
              <a:rPr lang="en-US" sz="3200" dirty="0" smtClean="0"/>
              <a:t>"</a:t>
            </a:r>
            <a:r>
              <a:rPr lang="en-US" sz="3200" dirty="0"/>
              <a:t>52.8.71.11</a:t>
            </a:r>
            <a:r>
              <a:rPr lang="en-US" sz="3200" dirty="0" smtClean="0"/>
              <a:t>"</a:t>
            </a:r>
            <a:r>
              <a:rPr lang="en-US" sz="3200" dirty="0"/>
              <a:t>,</a:t>
            </a:r>
          </a:p>
          <a:p>
            <a:r>
              <a:rPr lang="en-US" sz="3200" dirty="0"/>
              <a:t>    "port" =&gt; 80,</a:t>
            </a:r>
          </a:p>
          <a:p>
            <a:r>
              <a:rPr lang="en-US" sz="3200" dirty="0"/>
              <a:t>    "ssl_port" =&gt; 80</a:t>
            </a:r>
          </a:p>
          <a:p>
            <a:r>
              <a:rPr lang="en-US" sz="3200" dirty="0"/>
              <a:t>  }</a:t>
            </a:r>
            <a:r>
              <a:rPr lang="en-US" sz="3200" dirty="0" smtClean="0"/>
              <a:t>]</a:t>
            </a:r>
          </a:p>
          <a:p>
            <a:endParaRPr lang="en-US" sz="3200" dirty="0"/>
          </a:p>
          <a:p>
            <a:r>
              <a:rPr lang="en-US" sz="3200"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7" name="Text Placeholder 7"/>
          <p:cNvSpPr>
            <a:spLocks noGrp="1"/>
          </p:cNvSpPr>
          <p:nvPr>
            <p:ph type="body" sz="quarter" idx="13"/>
          </p:nvPr>
        </p:nvSpPr>
        <p:spPr>
          <a:xfrm>
            <a:off x="1138657" y="2552672"/>
            <a:ext cx="14404975" cy="664480"/>
          </a:xfrm>
        </p:spPr>
        <p:txBody>
          <a:bodyPr/>
          <a:lstStyle/>
          <a:p>
            <a:r>
              <a:rPr lang="en-US" dirty="0" smtClean="0"/>
              <a:t>+</a:t>
            </a:r>
            <a:endParaRPr lang="en-US" dirty="0"/>
          </a:p>
        </p:txBody>
      </p:sp>
    </p:spTree>
    <p:extLst>
      <p:ext uri="{BB962C8B-B14F-4D97-AF65-F5344CB8AC3E}">
        <p14:creationId xmlns:p14="http://schemas.microsoft.com/office/powerpoint/2010/main" val="394006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3200" dirty="0" err="1" smtClean="0"/>
              <a:t>node.default</a:t>
            </a:r>
            <a:r>
              <a:rPr lang="en-US" sz="3200" dirty="0" smtClean="0"/>
              <a:t>[</a:t>
            </a:r>
            <a:r>
              <a:rPr lang="en-US" sz="3200" dirty="0"/>
              <a:t>'haproxy']['members'] = </a:t>
            </a:r>
            <a:r>
              <a:rPr lang="en-US" sz="3200" dirty="0" smtClean="0"/>
              <a:t>[{</a:t>
            </a:r>
            <a:endParaRPr lang="en-US" sz="3200" dirty="0"/>
          </a:p>
          <a:p>
            <a:r>
              <a:rPr lang="en-US" sz="3200" dirty="0"/>
              <a:t>    "hostname" =&gt; </a:t>
            </a:r>
            <a:r>
              <a:rPr lang="en-US" sz="3200" dirty="0" smtClean="0"/>
              <a:t>"</a:t>
            </a:r>
            <a:r>
              <a:rPr lang="en-US" sz="3200" dirty="0"/>
              <a:t>ec2-52-8-71-11.us-west-1.</a:t>
            </a:r>
            <a:r>
              <a:rPr lang="en-US" sz="3200" dirty="0" smtClean="0"/>
              <a:t>compute.amazonaws.com",</a:t>
            </a:r>
            <a:endParaRPr lang="en-US" sz="3200" dirty="0"/>
          </a:p>
          <a:p>
            <a:r>
              <a:rPr lang="en-US" sz="3200" dirty="0"/>
              <a:t>    "ipaddress" =&gt; </a:t>
            </a:r>
            <a:r>
              <a:rPr lang="en-US" sz="3200" dirty="0" smtClean="0"/>
              <a:t>"</a:t>
            </a:r>
            <a:r>
              <a:rPr lang="en-US" sz="3200" dirty="0"/>
              <a:t>52.8.71.11</a:t>
            </a:r>
            <a:r>
              <a:rPr lang="en-US" sz="3200" dirty="0" smtClean="0"/>
              <a:t>"</a:t>
            </a:r>
            <a:r>
              <a:rPr lang="en-US" sz="3200" dirty="0"/>
              <a:t>,</a:t>
            </a:r>
          </a:p>
          <a:p>
            <a:r>
              <a:rPr lang="en-US" sz="3200" dirty="0"/>
              <a:t>    "port" =&gt; 80,</a:t>
            </a:r>
          </a:p>
          <a:p>
            <a:r>
              <a:rPr lang="en-US" sz="3200" dirty="0"/>
              <a:t>    "ssl_port" =&gt; 80</a:t>
            </a:r>
          </a:p>
          <a:p>
            <a:r>
              <a:rPr lang="en-US" sz="3200" dirty="0"/>
              <a:t>  }</a:t>
            </a:r>
            <a:r>
              <a:rPr lang="en-US" sz="3200" dirty="0" smtClean="0"/>
              <a:t>]</a:t>
            </a:r>
          </a:p>
          <a:p>
            <a:endParaRPr lang="en-US" sz="3200" dirty="0"/>
          </a:p>
          <a:p>
            <a:r>
              <a:rPr lang="en-US" sz="3200"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530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87170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proxy server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53143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35034"/>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t>$ cd ~/chef-repo/cookbooks/myhaproxy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412137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proxy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6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Proxy Server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149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t>Resolving cookbook dependencies...</a:t>
            </a:r>
          </a:p>
          <a:p>
            <a:r>
              <a:rPr lang="en-US" dirty="0"/>
              <a:t>Fetching 'myhaproxy' from source at .</a:t>
            </a:r>
          </a:p>
          <a:p>
            <a:r>
              <a:rPr lang="en-US" dirty="0"/>
              <a:t>Fetching cookbook index from https://supermarket.chef.io...</a:t>
            </a:r>
          </a:p>
          <a:p>
            <a:r>
              <a:rPr lang="en-US" dirty="0"/>
              <a:t>Using build-essential (2.2.3)</a:t>
            </a:r>
          </a:p>
          <a:p>
            <a:r>
              <a:rPr lang="en-US" dirty="0"/>
              <a:t>Using haproxy (1.6.6)</a:t>
            </a:r>
          </a:p>
          <a:p>
            <a:r>
              <a:rPr lang="en-US" dirty="0"/>
              <a:t>Using myhaproxy (0.1.0) from source at .</a:t>
            </a:r>
          </a:p>
          <a:p>
            <a:r>
              <a:rPr lang="en-US" dirty="0"/>
              <a:t>Using cpu (0.2.0)</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122159" y="3715966"/>
            <a:ext cx="14431939" cy="9962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8" name="Rectangle 7"/>
          <p:cNvSpPr/>
          <p:nvPr/>
        </p:nvSpPr>
        <p:spPr bwMode="auto">
          <a:xfrm>
            <a:off x="1157829" y="5152419"/>
            <a:ext cx="14431939" cy="48962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9658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dirty="0"/>
              <a:t>Uploaded build-essential (2.2.3) to: 'https://api.opscode.com:443/organizations/vogue'</a:t>
            </a:r>
          </a:p>
          <a:p>
            <a:r>
              <a:rPr lang="en-US" dirty="0"/>
              <a:t>Uploaded cpu (0.2.0) to: 'https://api.opscode.com:443/organizations/vogue'</a:t>
            </a:r>
          </a:p>
          <a:p>
            <a:r>
              <a:rPr lang="en-US" dirty="0"/>
              <a:t>Uploaded haproxy (1.6.6) to: 'https://api.opscode.com:443/organizations/vogue'</a:t>
            </a:r>
          </a:p>
          <a:p>
            <a:r>
              <a:rPr lang="en-US" dirty="0"/>
              <a:t>Uploaded myhaproxy (0.1.0) to: 'https://api.opscode.com:443/organizations/vogue'</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2290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apache            0.2.1</a:t>
            </a:r>
          </a:p>
          <a:p>
            <a:r>
              <a:rPr lang="en-US" dirty="0"/>
              <a:t>build-essential   2.2.3</a:t>
            </a:r>
          </a:p>
          <a:p>
            <a:r>
              <a:rPr lang="en-US" dirty="0"/>
              <a:t>cpu               0.2.0</a:t>
            </a:r>
          </a:p>
          <a:p>
            <a:r>
              <a:rPr lang="en-US" dirty="0"/>
              <a:t>haproxy           1.6.6</a:t>
            </a:r>
          </a:p>
          <a:p>
            <a:r>
              <a:rPr lang="en-US" dirty="0"/>
              <a:t>myhaproxy         0.1.0</a:t>
            </a:r>
          </a:p>
          <a:p>
            <a:r>
              <a:rPr lang="en-US" dirty="0"/>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59053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29265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Bootstrap a Proxy Server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proxy server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8197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Connecting to ec2-50-18-19-208.us-west-1.compute.amazonaws.com</a:t>
            </a:r>
          </a:p>
          <a:p>
            <a:r>
              <a:rPr lang="en-US" dirty="0"/>
              <a:t>ec2-50-18-19-208.us-west-1.compute.amazonaws.com Starting first Chef Client run...</a:t>
            </a:r>
          </a:p>
          <a:p>
            <a:r>
              <a:rPr lang="en-US" dirty="0"/>
              <a:t>ec2-50-18-19-208.us-west-1.compute.amazonaws.com Starting Chef Client, version 12.3.0</a:t>
            </a:r>
          </a:p>
          <a:p>
            <a:r>
              <a:rPr lang="en-US" dirty="0"/>
              <a:t>ec2-50-18-19-208.us-west-1.compute.amazonaws.com Creating a new client identity for node2 using the validator key.</a:t>
            </a:r>
          </a:p>
          <a:p>
            <a:r>
              <a:rPr lang="en-US" dirty="0"/>
              <a:t>ec2-50-18-19-208.us-west-1.compute.amazonaws.com resolving cookbooks for run list: []</a:t>
            </a:r>
          </a:p>
          <a:p>
            <a:r>
              <a:rPr lang="en-US" dirty="0"/>
              <a:t>ec2-50-18-19-208.us-west-1.compute.amazonaws.com Synchronizing Cookbooks:</a:t>
            </a:r>
          </a:p>
          <a:p>
            <a:r>
              <a:rPr lang="en-US" dirty="0"/>
              <a:t>ec2-50-18-19-208.us-west-1.compute.amazonaws.com Compiling Cookbooks...</a:t>
            </a:r>
          </a:p>
          <a:p>
            <a:r>
              <a:rPr lang="en-US" dirty="0"/>
              <a:t>ec2-50-18-19-208.us-west-1.compute.amazonaws.com [2015-05-15T22:28:58+00:00] WARN: Node node2 has an empty run list.</a:t>
            </a:r>
          </a:p>
          <a:p>
            <a:r>
              <a:rPr lang="en-US" dirty="0"/>
              <a:t>ec2-50-18-19-208.us-west-1.compute.amazonaws.com Converging 0 resources</a:t>
            </a:r>
          </a:p>
          <a:p>
            <a:r>
              <a:rPr lang="en-US" dirty="0"/>
              <a:t>ec2-50-18-19-208.us-west-1.compute.amazonaws.com</a:t>
            </a:r>
          </a:p>
          <a:p>
            <a:r>
              <a:rPr lang="en-US" dirty="0"/>
              <a:t>ec2-50-18-19-208.us-west-1.compute.amazonaws.com Running handlers:</a:t>
            </a:r>
          </a:p>
          <a:p>
            <a:r>
              <a:rPr lang="en-US" dirty="0"/>
              <a:t>ec2-50-18-19-208.us-west-1.compute.amazonaws.com Running handlers complete</a:t>
            </a:r>
          </a:p>
          <a:p>
            <a:r>
              <a:rPr lang="en-US" dirty="0"/>
              <a:t>ec2-50-18-19-208.us-west-1.compute.amazonaws.com Chef Client finished, 0/0 resources updated in 5.40545983 seconds</a:t>
            </a: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dirty="0" smtClean="0"/>
              <a:t>$ knife bootstrap FQDN2 -x USER -P PWD --sudo -N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14894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t>Node Name:   node2</a:t>
            </a:r>
          </a:p>
          <a:p>
            <a:pPr>
              <a:lnSpc>
                <a:spcPct val="90000"/>
              </a:lnSpc>
              <a:spcBef>
                <a:spcPts val="0"/>
              </a:spcBef>
              <a:spcAft>
                <a:spcPts val="444"/>
              </a:spcAft>
              <a:buSzTx/>
              <a:defRPr/>
            </a:pPr>
            <a:r>
              <a:rPr lang="en-US" dirty="0"/>
              <a:t>Environment: _default</a:t>
            </a:r>
          </a:p>
          <a:p>
            <a:pPr>
              <a:lnSpc>
                <a:spcPct val="90000"/>
              </a:lnSpc>
              <a:spcBef>
                <a:spcPts val="0"/>
              </a:spcBef>
              <a:spcAft>
                <a:spcPts val="444"/>
              </a:spcAft>
              <a:buSzTx/>
              <a:defRPr/>
            </a:pPr>
            <a:r>
              <a:rPr lang="en-US" dirty="0"/>
              <a:t>FQDN:        ip-172-31-0-128.ec2.internal</a:t>
            </a:r>
          </a:p>
          <a:p>
            <a:pPr>
              <a:lnSpc>
                <a:spcPct val="90000"/>
              </a:lnSpc>
              <a:spcBef>
                <a:spcPts val="0"/>
              </a:spcBef>
              <a:spcAft>
                <a:spcPts val="444"/>
              </a:spcAft>
              <a:buSzTx/>
              <a:defRPr/>
            </a:pPr>
            <a:r>
              <a:rPr lang="en-US" dirty="0"/>
              <a:t>IP:          54.210.192.12</a:t>
            </a:r>
          </a:p>
          <a:p>
            <a:pPr>
              <a:lnSpc>
                <a:spcPct val="90000"/>
              </a:lnSpc>
              <a:spcBef>
                <a:spcPts val="0"/>
              </a:spcBef>
              <a:spcAft>
                <a:spcPts val="444"/>
              </a:spcAft>
              <a:buSzTx/>
              <a:defRPr/>
            </a:pPr>
            <a:r>
              <a:rPr lang="en-US" dirty="0"/>
              <a:t>Run List:</a:t>
            </a:r>
          </a:p>
          <a:p>
            <a:pPr>
              <a:lnSpc>
                <a:spcPct val="90000"/>
              </a:lnSpc>
              <a:spcBef>
                <a:spcPts val="0"/>
              </a:spcBef>
              <a:spcAft>
                <a:spcPts val="444"/>
              </a:spcAft>
              <a:buSzTx/>
              <a:defRPr/>
            </a:pPr>
            <a:r>
              <a:rPr lang="en-US" dirty="0"/>
              <a:t>Roles:</a:t>
            </a:r>
          </a:p>
          <a:p>
            <a:pPr>
              <a:lnSpc>
                <a:spcPct val="90000"/>
              </a:lnSpc>
              <a:spcBef>
                <a:spcPts val="0"/>
              </a:spcBef>
              <a:spcAft>
                <a:spcPts val="444"/>
              </a:spcAft>
              <a:buSzTx/>
              <a:defRPr/>
            </a:pPr>
            <a:r>
              <a:rPr lang="en-US" dirty="0"/>
              <a:t>Recipes:</a:t>
            </a:r>
          </a:p>
          <a:p>
            <a:pPr>
              <a:lnSpc>
                <a:spcPct val="90000"/>
              </a:lnSpc>
              <a:spcBef>
                <a:spcPts val="0"/>
              </a:spcBef>
              <a:spcAft>
                <a:spcPts val="444"/>
              </a:spcAft>
              <a:buSzTx/>
              <a:defRPr/>
            </a:pPr>
            <a:r>
              <a:rPr lang="en-US" dirty="0"/>
              <a:t>Platform:    centos 6.6</a:t>
            </a:r>
          </a:p>
          <a:p>
            <a:pPr>
              <a:lnSpc>
                <a:spcPct val="90000"/>
              </a:lnSpc>
              <a:spcBef>
                <a:spcPts val="0"/>
              </a:spcBef>
              <a:spcAft>
                <a:spcPts val="444"/>
              </a:spcAft>
              <a:buSzTx/>
              <a:defRPr/>
            </a:pPr>
            <a:r>
              <a:rPr lang="en-US" dirty="0"/>
              <a:t>Tags:</a:t>
            </a:r>
            <a:endParaRPr lang="en-US" dirty="0"/>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09654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240955"/>
          </a:xfrm>
        </p:spPr>
        <p:txBody>
          <a:bodyPr/>
          <a:lstStyle/>
          <a:p>
            <a:r>
              <a:rPr lang="en-US" dirty="0"/>
              <a:t>node2:</a:t>
            </a:r>
          </a:p>
          <a:p>
            <a:r>
              <a:rPr lang="en-US" dirty="0"/>
              <a:t>  run_list: recipe[myhaproxy]</a:t>
            </a: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dirty="0" smtClean="0"/>
              <a:t>$ knife node run_list add node2 "recipe[myhaproxy]"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41397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t>Node Name:   node2</a:t>
            </a:r>
          </a:p>
          <a:p>
            <a:r>
              <a:rPr lang="en-US" dirty="0"/>
              <a:t>Environment: _default</a:t>
            </a:r>
          </a:p>
          <a:p>
            <a:r>
              <a:rPr lang="en-US" dirty="0"/>
              <a:t>FQDN:        ip-172-31-0-128.ec2.internal</a:t>
            </a:r>
          </a:p>
          <a:p>
            <a:r>
              <a:rPr lang="en-US" dirty="0"/>
              <a:t>IP:          54.210.192.12</a:t>
            </a:r>
          </a:p>
          <a:p>
            <a:r>
              <a:rPr lang="en-US" dirty="0"/>
              <a:t>Run List:    recipe[</a:t>
            </a:r>
            <a:r>
              <a:rPr lang="en-US" dirty="0" err="1"/>
              <a:t>myhaproxy</a:t>
            </a:r>
            <a:r>
              <a:rPr lang="en-US" dirty="0"/>
              <a:t>]</a:t>
            </a:r>
          </a:p>
          <a:p>
            <a:r>
              <a:rPr lang="en-US" dirty="0"/>
              <a:t>Roles:</a:t>
            </a:r>
          </a:p>
          <a:p>
            <a:r>
              <a:rPr lang="en-US" dirty="0"/>
              <a:t>Recipes:</a:t>
            </a:r>
          </a:p>
          <a:p>
            <a:r>
              <a:rPr lang="en-US" dirty="0"/>
              <a:t>Platform:    centos 6.6</a:t>
            </a:r>
          </a:p>
          <a:p>
            <a:r>
              <a:rPr lang="en-US" dirty="0"/>
              <a:t>Tags:</a:t>
            </a:r>
            <a:endParaRPr lang="en-US" dirty="0"/>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83768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61464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proxy server within our infrastructure:</a:t>
            </a:r>
          </a:p>
          <a:p>
            <a:pPr lvl="1"/>
            <a:endParaRPr lang="en-US" dirty="0" smtClean="0"/>
          </a:p>
          <a:p>
            <a:pPr lvl="2"/>
            <a:r>
              <a:rPr lang="en-US" dirty="0" smtClean="0"/>
              <a:t>Write a proxy server cookbook.</a:t>
            </a:r>
          </a:p>
          <a:p>
            <a:pPr lvl="2"/>
            <a:r>
              <a:rPr lang="en-US" dirty="0" smtClean="0"/>
              <a:t>We will need to establish a new node within our organization that applies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Proxy Server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Proxy Server</a:t>
            </a:r>
            <a:endParaRPr lang="en-US" sz="4500" dirty="0"/>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21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ssh QUERY COMMAND (options)</a:t>
            </a:r>
          </a:p>
          <a:p>
            <a:r>
              <a:rPr lang="en-US" dirty="0"/>
              <a:t>    -a, --attribute ATTR             The attribute to use for opening the connection - default depends on the context</a:t>
            </a:r>
          </a:p>
          <a:p>
            <a:r>
              <a:rPr lang="en-US" dirty="0"/>
              <a:t>    -s, --server-url URL             Chef Server URL</a:t>
            </a:r>
          </a:p>
          <a:p>
            <a:r>
              <a:rPr lang="en-US" dirty="0"/>
              <a:t>        --chef-zero-host HOST        Host to start chef-zero on</a:t>
            </a:r>
          </a:p>
          <a:p>
            <a:r>
              <a:rPr lang="en-US" dirty="0"/>
              <a:t>        --chef-zero-port PORT        Port (or port range) to start chef-zero on.  Port ranges like 1000,1010 or 8889-9999 will try all given ports until one works.</a:t>
            </a:r>
          </a:p>
          <a:p>
            <a:r>
              <a:rPr lang="en-US" dirty="0"/>
              <a:t>    -k, --key KEY                    API Client Key</a:t>
            </a:r>
          </a:p>
          <a:p>
            <a:r>
              <a:rPr lang="en-US" dirty="0"/>
              <a:t>        --[no-]color                 Use colored output, defaults to false on Windows, true otherwise</a:t>
            </a:r>
          </a:p>
          <a:p>
            <a:r>
              <a:rPr lang="en-US" dirty="0"/>
              <a:t>    -C, --concurrency NUM            The number of concurrent connections</a:t>
            </a:r>
          </a:p>
          <a:p>
            <a:r>
              <a:rPr lang="en-US" dirty="0"/>
              <a:t>    -c, --config CONFIG              The configuration file to use</a:t>
            </a:r>
          </a:p>
          <a:p>
            <a:r>
              <a:rPr lang="en-US" dirty="0"/>
              <a:t>        --defaults                   Accept default values for all </a:t>
            </a:r>
            <a:r>
              <a:rPr lang="en-US" dirty="0" smtClean="0"/>
              <a:t>questions</a:t>
            </a:r>
            <a:endParaRPr lang="en-US" dirty="0"/>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t>$ knife ssh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16085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ec2-50-18-19-208.us-west-1.compute.amazonaws.com    Starting Chef Client, version 12.3.0</a:t>
            </a:r>
          </a:p>
          <a:p>
            <a:r>
              <a:rPr lang="en-US" dirty="0"/>
              <a:t>ec2-204-236-155-223.us-west-1.compute.amazonaws.com Starting Chef Client, version 12.3.0</a:t>
            </a:r>
          </a:p>
          <a:p>
            <a:r>
              <a:rPr lang="en-US" dirty="0"/>
              <a:t>ec2-50-18-19-208.us-west-1.compute.amazonaws.com    resolving cookbooks for run list: ["myhaproxy"]</a:t>
            </a:r>
          </a:p>
          <a:p>
            <a:r>
              <a:rPr lang="en-US" dirty="0"/>
              <a:t>ec2-204-236-155-223.us-west-1.compute.amazonaws.com resolving cookbooks for run list: ["apache"]</a:t>
            </a:r>
          </a:p>
          <a:p>
            <a:r>
              <a:rPr lang="en-US" dirty="0"/>
              <a:t>ec2-50-18-19-208.us-west-1.compute.amazonaws.com    Synchronizing Cookbooks:</a:t>
            </a:r>
          </a:p>
          <a:p>
            <a:r>
              <a:rPr lang="en-US" dirty="0"/>
              <a:t>ec2-204-236-155-223.us-west-1.compute.amazonaws.com Synchronizing Cookbooks:</a:t>
            </a:r>
          </a:p>
          <a:p>
            <a:r>
              <a:rPr lang="en-US" dirty="0"/>
              <a:t>ec2-204-236-155-223.us-west-1.compute.amazonaws.com   - apache</a:t>
            </a:r>
          </a:p>
          <a:p>
            <a:r>
              <a:rPr lang="en-US" dirty="0"/>
              <a:t>ec2-204-236-155-223.us-west-1.compute.amazonaws.com Compiling Cookbooks...</a:t>
            </a:r>
          </a:p>
          <a:p>
            <a:r>
              <a:rPr lang="en-US" dirty="0"/>
              <a:t>ec2-204-236-155-223.us-west-1.compute.amazonaws.com Converging 4 resources</a:t>
            </a:r>
          </a:p>
          <a:p>
            <a:r>
              <a:rPr lang="en-US" dirty="0"/>
              <a:t>ec2-204-236-155-223.us-west-1.compute.amazonaws.com Recipe: apache::server</a:t>
            </a:r>
          </a:p>
          <a:p>
            <a:r>
              <a:rPr lang="en-US" dirty="0"/>
              <a:t>ec2-50-18-19-208.us-west-1.compute.amazonaws.com      - </a:t>
            </a:r>
            <a:r>
              <a:rPr lang="en-US" dirty="0" smtClean="0"/>
              <a:t>build-essential</a:t>
            </a:r>
            <a:endParaRPr lang="en-US" dirty="0"/>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dirty="0" smtClean="0"/>
              <a:t>$ knife ssh</a:t>
            </a:r>
            <a:r>
              <a:rPr lang="en-US" dirty="0"/>
              <a:t> </a:t>
            </a:r>
            <a:r>
              <a:rPr lang="en-US" dirty="0" smtClean="0"/>
              <a:t>"*:*" -x USERNAME -P PASSWORD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1315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2080971"/>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2080971"/>
            <a:ext cx="7906729" cy="4889133"/>
          </a:xfrm>
          <a:prstGeom prst="rect">
            <a:avLst/>
          </a:prstGeom>
        </p:spPr>
      </p:pic>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42</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spTree>
    <p:extLst>
      <p:ext uri="{BB962C8B-B14F-4D97-AF65-F5344CB8AC3E}">
        <p14:creationId xmlns:p14="http://schemas.microsoft.com/office/powerpoint/2010/main" val="16275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ü"/>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76814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8913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wrote 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a:hlinkClick r:id="rId3"/>
              </a:rPr>
              <a:t>https://supermarket.chef.io</a:t>
            </a:r>
            <a:r>
              <a:rPr lang="en-US" dirty="0" smtClean="0">
                <a:hlinkClick r:id="rId3"/>
              </a:rPr>
              <a:t>/</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78546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8804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96433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426234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417469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2006/metadata/propertie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 ds:uri="http://purl.org/dc/elements/1.1/"/>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16203</TotalTime>
  <Words>4763</Words>
  <Application>Microsoft Office PowerPoint</Application>
  <PresentationFormat>Custom</PresentationFormat>
  <Paragraphs>606</Paragraphs>
  <Slides>45</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Courier New</vt:lpstr>
      <vt:lpstr>Gill Sans MT</vt:lpstr>
      <vt:lpstr>Inconsolata</vt:lpstr>
      <vt:lpstr>Wingdings</vt:lpstr>
      <vt:lpstr>ChefDk3.2Template</vt:lpstr>
      <vt:lpstr>Community Cookbooks</vt:lpstr>
      <vt:lpstr>Objectives</vt:lpstr>
      <vt:lpstr>Proxy Server</vt:lpstr>
      <vt:lpstr>Proxy Server</vt:lpstr>
      <vt:lpstr>Community Cookbooks</vt:lpstr>
      <vt:lpstr>Community Cookbooks</vt:lpstr>
      <vt:lpstr>Proxy Server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Proxy Server</vt:lpstr>
      <vt:lpstr>Supermarket Cookbooks</vt:lpstr>
      <vt:lpstr>GE: Capture Node's Public Host Name and IP</vt:lpstr>
      <vt:lpstr>GE: Capture Node's Public Host Name and IP</vt:lpstr>
      <vt:lpstr>Amazon EC2 Instances</vt:lpstr>
      <vt:lpstr>GE: Capture Node's Public Host Name and IP</vt:lpstr>
      <vt:lpstr>GE: Edit the myhaproxy/recipes/default.rb </vt:lpstr>
      <vt:lpstr>GE: Edit the myhaproxy/recipes/default.rb</vt:lpstr>
      <vt:lpstr>GE: Edit the myhaproxy/recipes/default.rb</vt:lpstr>
      <vt:lpstr>GE: Edit the myhaproxy/recipes/default.rb</vt:lpstr>
      <vt:lpstr>GE: Edit the myhaproxy/recipes/default.rb</vt:lpstr>
      <vt:lpstr>Proxy Server</vt:lpstr>
      <vt:lpstr>Lab: Upload the Cookbook</vt:lpstr>
      <vt:lpstr>Lab: Upload the Cookbook</vt:lpstr>
      <vt:lpstr>Lab: Upload the Cookbook</vt:lpstr>
      <vt:lpstr>Lab: Upload the Cookbook</vt:lpstr>
      <vt:lpstr>Lab: Verify the Cookbook Upload</vt:lpstr>
      <vt:lpstr>Proxy Server</vt:lpstr>
      <vt:lpstr>Lab: Bootstrap a Proxy Server</vt:lpstr>
      <vt:lpstr>Lab: Bootstrap a New Node</vt:lpstr>
      <vt:lpstr>Lab: Validate the New Node</vt:lpstr>
      <vt:lpstr>Lab: Define the Run List</vt:lpstr>
      <vt:lpstr>Lab: Validate the Run List</vt:lpstr>
      <vt:lpstr>SSH Woes</vt:lpstr>
      <vt:lpstr>GE: Using knife ssh</vt:lpstr>
      <vt:lpstr>GE: Define the Run List</vt:lpstr>
      <vt:lpstr>PowerPoint Presentation</vt:lpstr>
      <vt:lpstr>Proxy Server</vt:lpstr>
      <vt:lpstr>Discussion</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2044</cp:revision>
  <cp:lastPrinted>2015-02-07T23:49:10Z</cp:lastPrinted>
  <dcterms:created xsi:type="dcterms:W3CDTF">2012-09-13T17:36:07Z</dcterms:created>
  <dcterms:modified xsi:type="dcterms:W3CDTF">2015-09-14T18:45:33Z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